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____________</a:t>
            </a:r>
            <a:r>
              <a:rPr lang="en-US" altLang="en-US" sz="3600" dirty="0">
                <a:solidFill>
                  <a:schemeClr val="hlink"/>
                </a:solidFill>
              </a:rPr>
              <a:t>	   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802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26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26: </a:t>
            </a:r>
            <a:r>
              <a:rPr lang="es-ES_tradnl" altLang="en-US" dirty="0"/>
              <a:t>¿Cuándo vas al gimnasio?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CC0000"/>
                </a:solidFill>
              </a:rPr>
              <a:t>: </a:t>
            </a:r>
            <a:r>
              <a:rPr lang="es-ES_tradnl" altLang="en-US" b="1" dirty="0" smtClean="0">
                <a:solidFill>
                  <a:srgbClr val="00B050"/>
                </a:solidFill>
              </a:rPr>
              <a:t>TOMAR </a:t>
            </a:r>
            <a:r>
              <a:rPr lang="es-ES_tradnl" altLang="en-US" b="1" u="sng" dirty="0" smtClean="0">
                <a:solidFill>
                  <a:srgbClr val="00B050"/>
                </a:solidFill>
              </a:rPr>
              <a:t>QUIZ 3/4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b="1" dirty="0"/>
              <a:t>el</a:t>
            </a:r>
            <a:r>
              <a:rPr lang="es-ES_tradnl" altLang="en-US" dirty="0"/>
              <a:t>, </a:t>
            </a:r>
            <a:r>
              <a:rPr lang="es-ES_tradnl" altLang="en-US" b="1" dirty="0"/>
              <a:t>la</a:t>
            </a:r>
            <a:r>
              <a:rPr lang="es-ES_tradnl" altLang="en-US" dirty="0"/>
              <a:t>, </a:t>
            </a:r>
            <a:r>
              <a:rPr lang="es-ES_tradnl" altLang="en-US" b="1" dirty="0"/>
              <a:t>los</a:t>
            </a:r>
            <a:r>
              <a:rPr lang="es-ES_tradnl" altLang="en-US" dirty="0"/>
              <a:t> </a:t>
            </a:r>
            <a:r>
              <a:rPr lang="es-ES_tradnl" altLang="en-US" dirty="0" err="1"/>
              <a:t>or</a:t>
            </a:r>
            <a:r>
              <a:rPr lang="es-ES_tradnl" altLang="en-US" dirty="0"/>
              <a:t> </a:t>
            </a:r>
            <a:r>
              <a:rPr lang="es-ES_tradnl" altLang="en-US" b="1" dirty="0"/>
              <a:t>las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cursos son interesantes.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clases son grandes.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casa de los Álvarez tiene seis cuartos.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autos son modernos.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jardín esta delante de la casa.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flores son bonitas.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Las contracciones </a:t>
            </a:r>
            <a:r>
              <a:rPr lang="en-US" altLang="en-US" b="1">
                <a:solidFill>
                  <a:schemeClr val="accent2"/>
                </a:solidFill>
              </a:rPr>
              <a:t>al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y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 b="1">
                <a:solidFill>
                  <a:schemeClr val="accent2"/>
                </a:solidFill>
              </a:rPr>
              <a:t>del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220200" cy="4525963"/>
          </a:xfrm>
        </p:spPr>
        <p:txBody>
          <a:bodyPr/>
          <a:lstStyle/>
          <a:p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</a:t>
            </a:r>
            <a:r>
              <a:rPr lang="es-ES_tradnl" altLang="en-US" dirty="0" err="1"/>
              <a:t>to</a:t>
            </a:r>
            <a:r>
              <a:rPr lang="es-ES_tradnl" altLang="en-US" dirty="0"/>
              <a:t>”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“at”.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—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, o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buFontTx/>
              <a:buNone/>
            </a:pPr>
            <a:r>
              <a:rPr lang="es-ES_tradnl" altLang="en-US" dirty="0"/>
              <a:t>Él va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cuarto		</a:t>
            </a:r>
            <a:r>
              <a:rPr lang="es-ES_tradnl" altLang="en-US" dirty="0" smtClean="0"/>
              <a:t>      Él </a:t>
            </a:r>
            <a:r>
              <a:rPr lang="es-ES_tradnl" altLang="en-US" dirty="0"/>
              <a:t>va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cuarto.</a:t>
            </a:r>
          </a:p>
          <a:p>
            <a:pPr>
              <a:buFontTx/>
              <a:buNone/>
            </a:pPr>
            <a:r>
              <a:rPr lang="es-ES_tradnl" altLang="en-US" dirty="0"/>
              <a:t>Vamos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gimnasio.      </a:t>
            </a:r>
            <a:r>
              <a:rPr lang="es-ES_tradnl" altLang="en-US" dirty="0" smtClean="0"/>
              <a:t>      Vamos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gimnasio.</a:t>
            </a:r>
          </a:p>
          <a:p>
            <a:pPr>
              <a:buFontTx/>
              <a:buNone/>
            </a:pPr>
            <a:r>
              <a:rPr lang="es-ES_tradnl" altLang="en-US" dirty="0"/>
              <a:t>Voy </a:t>
            </a:r>
            <a:r>
              <a:rPr lang="es-ES_tradnl" altLang="en-US" dirty="0">
                <a:solidFill>
                  <a:srgbClr val="CC0000"/>
                </a:solidFill>
              </a:rPr>
              <a:t>a las</a:t>
            </a:r>
            <a:r>
              <a:rPr lang="es-ES_tradnl" altLang="en-US" dirty="0"/>
              <a:t> tiendas. 		</a:t>
            </a:r>
            <a:r>
              <a:rPr lang="es-ES_tradnl" altLang="en-US" dirty="0" smtClean="0"/>
              <a:t>  Voy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clase de arte.</a:t>
            </a:r>
          </a:p>
          <a:p>
            <a:pPr>
              <a:buFontTx/>
              <a:buNone/>
            </a:pPr>
            <a:r>
              <a:rPr lang="es-ES_tradnl" altLang="en-US" dirty="0"/>
              <a:t>Ellos van </a:t>
            </a:r>
            <a:r>
              <a:rPr lang="es-ES_tradnl" altLang="en-US" dirty="0">
                <a:solidFill>
                  <a:srgbClr val="CC0000"/>
                </a:solidFill>
              </a:rPr>
              <a:t>a los</a:t>
            </a:r>
            <a:r>
              <a:rPr lang="es-ES_tradnl" altLang="en-US" dirty="0"/>
              <a:t> buses	</a:t>
            </a:r>
            <a:r>
              <a:rPr lang="es-ES_tradnl" altLang="en-US" dirty="0" smtClean="0"/>
              <a:t>       Ellos </a:t>
            </a:r>
            <a:r>
              <a:rPr lang="es-ES_tradnl" altLang="en-US" dirty="0"/>
              <a:t>van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sala.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143000" y="38862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1143000" y="38100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1600200" y="44196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600200" y="44958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49562" y="3805535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+ el= al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597" y="4476690"/>
            <a:ext cx="1489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+ el= al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791200"/>
          </a:xfrm>
        </p:spPr>
        <p:txBody>
          <a:bodyPr/>
          <a:lstStyle/>
          <a:p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important</a:t>
            </a:r>
            <a:r>
              <a:rPr lang="es-ES_tradnl" altLang="en-US" dirty="0" smtClean="0"/>
              <a:t> use.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direct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object</a:t>
            </a:r>
            <a:r>
              <a:rPr lang="es-ES_tradnl" altLang="en-US" dirty="0" smtClean="0"/>
              <a:t> of a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person</a:t>
            </a:r>
            <a:r>
              <a:rPr lang="es-ES_tradnl" altLang="en-US" dirty="0" smtClean="0"/>
              <a:t>,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must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</a:t>
            </a:r>
            <a:r>
              <a:rPr lang="es-ES_tradnl" altLang="en-US" dirty="0" smtClean="0"/>
              <a:t>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before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.  </a:t>
            </a: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no English </a:t>
            </a:r>
            <a:r>
              <a:rPr lang="es-ES_tradnl" altLang="en-US" dirty="0" err="1" smtClean="0"/>
              <a:t>translation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It’s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called</a:t>
            </a:r>
            <a:r>
              <a:rPr lang="es-ES_tradnl" altLang="en-US" dirty="0" smtClean="0"/>
              <a:t> a personal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.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i="1" dirty="0" smtClean="0"/>
              <a:t>Observe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use of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personal </a:t>
            </a:r>
            <a:r>
              <a:rPr lang="es-ES_tradnl" altLang="en-US" i="1" u="sng" dirty="0" smtClean="0">
                <a:solidFill>
                  <a:srgbClr val="FF0000"/>
                </a:solidFill>
              </a:rPr>
              <a:t>a</a:t>
            </a:r>
            <a:r>
              <a:rPr lang="es-ES_tradnl" altLang="en-US" i="1" dirty="0" smtClean="0"/>
              <a:t> :</a:t>
            </a:r>
            <a:endParaRPr lang="es-ES_tradnl" altLang="en-US" i="1" dirty="0"/>
          </a:p>
          <a:p>
            <a:pPr>
              <a:buFontTx/>
              <a:buNone/>
            </a:pPr>
            <a:r>
              <a:rPr lang="es-ES_tradnl" altLang="en-US" dirty="0"/>
              <a:t>Miro la televisión		Miro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amigo de Teresa</a:t>
            </a:r>
          </a:p>
          <a:p>
            <a:pPr>
              <a:buFontTx/>
              <a:buNone/>
            </a:pPr>
            <a:r>
              <a:rPr lang="es-ES_tradnl" altLang="en-US" dirty="0"/>
              <a:t>Escucho la música		Escucho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profesora</a:t>
            </a:r>
          </a:p>
          <a:p>
            <a:pPr>
              <a:buFontTx/>
              <a:buNone/>
            </a:pPr>
            <a:r>
              <a:rPr lang="es-ES_tradnl" altLang="en-US" dirty="0"/>
              <a:t>Busco un bolígrafo		Busco </a:t>
            </a:r>
            <a:r>
              <a:rPr lang="es-ES_tradnl" altLang="en-US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mis amigos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19800" y="3733800"/>
            <a:ext cx="3124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24600" y="49530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696200" y="3810000"/>
            <a:ext cx="1447800" cy="19050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25380" y="5715000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All are people so…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6225156"/>
            <a:ext cx="4531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THEY TAKE A PERSONAL “a”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86200" y="4953000"/>
            <a:ext cx="1905000" cy="1223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2202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“of” </a:t>
            </a:r>
            <a:r>
              <a:rPr lang="es-ES_tradnl" altLang="en-US" dirty="0" err="1"/>
              <a:t>or</a:t>
            </a:r>
            <a:r>
              <a:rPr lang="es-ES_tradnl" altLang="en-US" dirty="0"/>
              <a:t> “</a:t>
            </a:r>
            <a:r>
              <a:rPr lang="es-ES_tradnl" altLang="en-US" dirty="0" err="1"/>
              <a:t>from</a:t>
            </a:r>
            <a:r>
              <a:rPr lang="es-ES_tradnl" altLang="en-US" dirty="0"/>
              <a:t>”.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. </a:t>
            </a:r>
            <a:r>
              <a:rPr lang="es-ES_tradnl" altLang="en-US" dirty="0" err="1" smtClean="0"/>
              <a:t>It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el libro </a:t>
            </a:r>
            <a:r>
              <a:rPr lang="es-ES_tradnl" altLang="en-US" dirty="0">
                <a:solidFill>
                  <a:schemeClr val="accent2"/>
                </a:solidFill>
              </a:rPr>
              <a:t>de el</a:t>
            </a:r>
            <a:r>
              <a:rPr lang="es-ES_tradnl" altLang="en-US" dirty="0"/>
              <a:t> profesor	   Es el libro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profesor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la escuela </a:t>
            </a:r>
            <a:r>
              <a:rPr lang="es-ES_tradnl" altLang="en-US" dirty="0">
                <a:solidFill>
                  <a:srgbClr val="CC0000"/>
                </a:solidFill>
              </a:rPr>
              <a:t>de la</a:t>
            </a:r>
            <a:r>
              <a:rPr lang="es-ES_tradnl" altLang="en-US" dirty="0"/>
              <a:t> amiga</a:t>
            </a:r>
          </a:p>
          <a:p>
            <a:pPr>
              <a:lnSpc>
                <a:spcPct val="90000"/>
              </a:lnSpc>
            </a:pPr>
            <a:r>
              <a:rPr lang="es-ES_tradnl" altLang="en-US" u="sng" dirty="0"/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also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Delante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jardín		antes </a:t>
            </a:r>
            <a:r>
              <a:rPr lang="es-ES_tradnl" altLang="en-US" dirty="0">
                <a:solidFill>
                  <a:schemeClr val="accent2"/>
                </a:solidFill>
              </a:rPr>
              <a:t>de los</a:t>
            </a:r>
            <a:r>
              <a:rPr lang="es-ES_tradnl" altLang="en-US" dirty="0"/>
              <a:t> exámenes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Cerca </a:t>
            </a:r>
            <a:r>
              <a:rPr lang="es-ES_tradnl" altLang="en-US" dirty="0">
                <a:solidFill>
                  <a:srgbClr val="CC0000"/>
                </a:solidFill>
              </a:rPr>
              <a:t>del </a:t>
            </a:r>
            <a:r>
              <a:rPr lang="es-ES_tradnl" altLang="en-US" dirty="0"/>
              <a:t>carro		detrás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casa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Después </a:t>
            </a:r>
            <a:r>
              <a:rPr lang="es-ES_tradnl" altLang="en-US" dirty="0">
                <a:solidFill>
                  <a:schemeClr val="accent2"/>
                </a:solidFill>
              </a:rPr>
              <a:t>de las</a:t>
            </a:r>
            <a:r>
              <a:rPr lang="es-ES_tradnl" altLang="en-US" dirty="0"/>
              <a:t> clases	lejos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tienda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057400" y="22860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133600" y="22098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179908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 + el= del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029920"/>
            <a:ext cx="1600200" cy="2308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>
                <a:solidFill>
                  <a:srgbClr val="CC0000"/>
                </a:solidFill>
              </a:rPr>
              <a:t>Ejercicios: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r>
              <a:rPr lang="es-ES_tradnl" altLang="en-US" dirty="0" smtClean="0"/>
              <a:t>Mirar </a:t>
            </a:r>
            <a:r>
              <a:rPr lang="es-ES_tradnl" altLang="en-US" u="sng" dirty="0" smtClean="0"/>
              <a:t>Cultura en Vivo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err="1" smtClean="0"/>
              <a:t>Chapter</a:t>
            </a:r>
            <a:r>
              <a:rPr lang="es-ES_tradnl" altLang="en-US" u="sng" dirty="0" smtClean="0"/>
              <a:t> 3: Cultura en Vivo</a:t>
            </a:r>
            <a:endParaRPr lang="es-ES_tradnl" altLang="en-US" dirty="0" smtClean="0"/>
          </a:p>
          <a:p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3.12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3733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26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259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     Clase 802 La fecha es el 26 de noviembre del 2013</vt:lpstr>
      <vt:lpstr>Las contracciones al y del</vt:lpstr>
      <vt:lpstr>PowerPoint Presentation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15</cp:revision>
  <cp:lastPrinted>2013-11-25T19:25:21Z</cp:lastPrinted>
  <dcterms:created xsi:type="dcterms:W3CDTF">2010-10-25T13:11:41Z</dcterms:created>
  <dcterms:modified xsi:type="dcterms:W3CDTF">2013-11-26T14:06:30Z</dcterms:modified>
</cp:coreProperties>
</file>